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867" autoAdjust="0"/>
  </p:normalViewPr>
  <p:slideViewPr>
    <p:cSldViewPr>
      <p:cViewPr varScale="1">
        <p:scale>
          <a:sx n="86" d="100"/>
          <a:sy n="86" d="100"/>
        </p:scale>
        <p:origin x="408" y="6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23400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앱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등산 장비 추천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0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지역별 응급 처치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43A2F-1076-4A28-881D-EB689A927C6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725234" y="1556792"/>
            <a:ext cx="1054917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산악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장비의 부족함 해결 및 자체 응급 처치함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 인력 충원 및 효율적 산악 구조대 배치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위험도 및 사고 현황을 통해 산악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A14E-36BB-4223-ACF6-6E9A33CD593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AD844D-41AE-4189-94A8-DF3807923943}"/>
              </a:ext>
            </a:extLst>
          </p:cNvPr>
          <p:cNvSpPr txBox="1"/>
          <p:nvPr/>
        </p:nvSpPr>
        <p:spPr>
          <a:xfrm>
            <a:off x="119336" y="-177423"/>
            <a:ext cx="914501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4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28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4359</TotalTime>
  <Words>1465</Words>
  <Application>Microsoft Office PowerPoint</Application>
  <PresentationFormat>와이드스크린</PresentationFormat>
  <Paragraphs>295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배달의민족 한나는 열한살</vt:lpstr>
      <vt:lpstr>Calibri</vt:lpstr>
      <vt:lpstr>Verdana</vt:lpstr>
      <vt:lpstr>인터파크고딕 L</vt:lpstr>
      <vt:lpstr>Arial</vt:lpstr>
      <vt:lpstr>배달의민족 도현</vt:lpstr>
      <vt:lpstr>배달의민족 한나체 Air</vt:lpstr>
      <vt:lpstr>인터파크고딕 B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392</cp:revision>
  <dcterms:created xsi:type="dcterms:W3CDTF">2017-01-18T01:49:11Z</dcterms:created>
  <dcterms:modified xsi:type="dcterms:W3CDTF">2019-07-15T08:27:32Z</dcterms:modified>
</cp:coreProperties>
</file>